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charts/style1.xml" ContentType="application/vnd.ms-office.chartstyle+xml"/>
  <Override PartName="/ppt/charts/colors1.xml" ContentType="application/vnd.ms-office.chartcolorstyle+xml"/>
  <Override PartName="/ppt/charts/chart1.xml" ContentType="application/vnd.openxmlformats-officedocument.drawingml.char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5" d="100"/>
          <a:sy n="15" d="100"/>
        </p:scale>
        <p:origin x="14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86-4BDD-9D38-3A87B1E75E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86-4BDD-9D38-3A87B1E75E7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386-4BDD-9D38-3A87B1E75E7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83069632"/>
        <c:axId val="383068320"/>
      </c:barChart>
      <c:catAx>
        <c:axId val="383069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3068320"/>
        <c:crosses val="autoZero"/>
        <c:auto val="1"/>
        <c:lblAlgn val="ctr"/>
        <c:lblOffset val="100"/>
        <c:noMultiLvlLbl val="0"/>
      </c:catAx>
      <c:valAx>
        <c:axId val="3830683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83069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436" y="30723840"/>
            <a:ext cx="43879771" cy="21945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0" y="30404717"/>
            <a:ext cx="43879771" cy="30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0208" y="3642970"/>
            <a:ext cx="36210240" cy="1711756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38400" spc="-24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182" y="21386981"/>
            <a:ext cx="36210240" cy="54864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1520" cap="all" spc="960" baseline="0">
                <a:solidFill>
                  <a:schemeClr val="tx2"/>
                </a:solidFill>
                <a:latin typeface="+mj-lt"/>
              </a:defRPr>
            </a:lvl1pPr>
            <a:lvl2pPr marL="2194560" indent="0" algn="ctr">
              <a:buNone/>
              <a:defRPr sz="11520"/>
            </a:lvl2pPr>
            <a:lvl3pPr marL="4389120" indent="0" algn="ctr">
              <a:buNone/>
              <a:defRPr sz="11520"/>
            </a:lvl3pPr>
            <a:lvl4pPr marL="6583680" indent="0" algn="ctr">
              <a:buNone/>
              <a:defRPr sz="9600"/>
            </a:lvl4pPr>
            <a:lvl5pPr marL="8778240" indent="0" algn="ctr">
              <a:buNone/>
              <a:defRPr sz="9600"/>
            </a:lvl5pPr>
            <a:lvl6pPr marL="10972800" indent="0" algn="ctr">
              <a:buNone/>
              <a:defRPr sz="9600"/>
            </a:lvl6pPr>
            <a:lvl7pPr marL="13167360" indent="0" algn="ctr">
              <a:buNone/>
              <a:defRPr sz="9600"/>
            </a:lvl7pPr>
            <a:lvl8pPr marL="15361920" indent="0" algn="ctr">
              <a:buNone/>
              <a:defRPr sz="9600"/>
            </a:lvl8pPr>
            <a:lvl9pPr marL="17556480" indent="0" algn="ctr">
              <a:buNone/>
              <a:defRPr sz="9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D9DB-0D3D-4609-87BB-01433F83A408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DD904-B369-48D9-9B42-2CEF02CC50C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4347571" y="20848320"/>
            <a:ext cx="355518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827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D9DB-0D3D-4609-87BB-01433F83A408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DD904-B369-48D9-9B42-2CEF02CC5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5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436" y="30723840"/>
            <a:ext cx="43879771" cy="21945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0" y="30404717"/>
            <a:ext cx="43879771" cy="30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990942"/>
            <a:ext cx="9464040" cy="276356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990939"/>
            <a:ext cx="27843480" cy="27635616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D9DB-0D3D-4609-87BB-01433F83A408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DD904-B369-48D9-9B42-2CEF02CC5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537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D9DB-0D3D-4609-87BB-01433F83A408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DD904-B369-48D9-9B42-2CEF02CC5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1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436" y="30723840"/>
            <a:ext cx="43879771" cy="21945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0" y="30404717"/>
            <a:ext cx="43879771" cy="30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0208" y="3642970"/>
            <a:ext cx="36210240" cy="17117568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84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0208" y="21375014"/>
            <a:ext cx="36210240" cy="54864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1520" cap="all" spc="960" baseline="0">
                <a:solidFill>
                  <a:schemeClr val="tx2"/>
                </a:solidFill>
                <a:latin typeface="+mj-lt"/>
              </a:defRPr>
            </a:lvl1pPr>
            <a:lvl2pPr marL="219456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D9DB-0D3D-4609-87BB-01433F83A408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DD904-B369-48D9-9B42-2CEF02CC50C5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4347571" y="20848320"/>
            <a:ext cx="35551872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33395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950208" y="1375701"/>
            <a:ext cx="36210240" cy="69636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50208" y="8859523"/>
            <a:ext cx="17775936" cy="193121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84512" y="8859535"/>
            <a:ext cx="17775936" cy="193121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D9DB-0D3D-4609-87BB-01433F83A408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DD904-B369-48D9-9B42-2CEF02CC5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08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3950208" y="1375701"/>
            <a:ext cx="36210240" cy="69636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0208" y="8861049"/>
            <a:ext cx="17775936" cy="3534154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9600" b="0" cap="all" baseline="0">
                <a:solidFill>
                  <a:schemeClr val="tx2"/>
                </a:solidFill>
              </a:defRPr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208" y="12395203"/>
            <a:ext cx="17775936" cy="157764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384512" y="8861049"/>
            <a:ext cx="17775936" cy="3534154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9600" b="0" cap="all" baseline="0">
                <a:solidFill>
                  <a:schemeClr val="tx2"/>
                </a:solidFill>
              </a:defRPr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384512" y="12395203"/>
            <a:ext cx="17775936" cy="1577644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D9DB-0D3D-4609-87BB-01433F83A408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DD904-B369-48D9-9B42-2CEF02CC5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524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D9DB-0D3D-4609-87BB-01433F83A408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DD904-B369-48D9-9B42-2CEF02CC5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195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36" y="30723840"/>
            <a:ext cx="43879771" cy="21945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60" y="30404717"/>
            <a:ext cx="43879771" cy="30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D9DB-0D3D-4609-87BB-01433F83A408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DD904-B369-48D9-9B42-2CEF02CC5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864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5" y="0"/>
            <a:ext cx="14582846" cy="32918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4544254" y="0"/>
            <a:ext cx="230429" cy="32918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2852923"/>
            <a:ext cx="11521440" cy="10972800"/>
          </a:xfrm>
        </p:spPr>
        <p:txBody>
          <a:bodyPr anchor="b">
            <a:normAutofit/>
          </a:bodyPr>
          <a:lstStyle>
            <a:lvl1pPr>
              <a:defRPr sz="1728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09140" y="3511296"/>
            <a:ext cx="24045086" cy="2523744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4045184"/>
            <a:ext cx="11521440" cy="1621979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7200">
                <a:solidFill>
                  <a:srgbClr val="FFFFFF"/>
                </a:solidFill>
              </a:defRPr>
            </a:lvl1pPr>
            <a:lvl2pPr marL="2194560" indent="0">
              <a:buNone/>
              <a:defRPr sz="5760"/>
            </a:lvl2pPr>
            <a:lvl3pPr marL="4389120" indent="0">
              <a:buNone/>
              <a:defRPr sz="4800"/>
            </a:lvl3pPr>
            <a:lvl4pPr marL="6583680" indent="0">
              <a:buNone/>
              <a:defRPr sz="4320"/>
            </a:lvl4pPr>
            <a:lvl5pPr marL="8778240" indent="0">
              <a:buNone/>
              <a:defRPr sz="4320"/>
            </a:lvl5pPr>
            <a:lvl6pPr marL="10972800" indent="0">
              <a:buNone/>
              <a:defRPr sz="4320"/>
            </a:lvl6pPr>
            <a:lvl7pPr marL="13167360" indent="0">
              <a:buNone/>
              <a:defRPr sz="4320"/>
            </a:lvl7pPr>
            <a:lvl8pPr marL="15361920" indent="0">
              <a:buNone/>
              <a:defRPr sz="4320"/>
            </a:lvl8pPr>
            <a:lvl9pPr marL="17556480" indent="0">
              <a:buNone/>
              <a:defRPr sz="432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75846" y="31006975"/>
            <a:ext cx="9426638" cy="1752600"/>
          </a:xfrm>
        </p:spPr>
        <p:txBody>
          <a:bodyPr/>
          <a:lstStyle>
            <a:lvl1pPr algn="l">
              <a:defRPr/>
            </a:lvl1pPr>
          </a:lstStyle>
          <a:p>
            <a:fld id="{7288D9DB-0D3D-4609-87BB-01433F83A408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282160" y="31006975"/>
            <a:ext cx="16733520" cy="1752600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77DD904-B369-48D9-9B42-2CEF02CC5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7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" y="23774400"/>
            <a:ext cx="43879771" cy="9144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60" y="23592365"/>
            <a:ext cx="43879771" cy="307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0208" y="24359616"/>
            <a:ext cx="36429696" cy="3950208"/>
          </a:xfrm>
        </p:spPr>
        <p:txBody>
          <a:bodyPr tIns="0" bIns="0" anchor="b">
            <a:noAutofit/>
          </a:bodyPr>
          <a:lstStyle>
            <a:lvl1pPr>
              <a:defRPr sz="1728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" y="0"/>
            <a:ext cx="43891147" cy="23592365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15360">
                <a:solidFill>
                  <a:schemeClr val="bg1"/>
                </a:solidFill>
              </a:defRPr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950203" y="28353715"/>
            <a:ext cx="36429696" cy="2852928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2880"/>
              </a:spcAft>
              <a:buNone/>
              <a:defRPr sz="7200">
                <a:solidFill>
                  <a:srgbClr val="FFFFFF"/>
                </a:solidFill>
              </a:defRPr>
            </a:lvl1pPr>
            <a:lvl2pPr marL="2194560" indent="0">
              <a:buNone/>
              <a:defRPr sz="5760"/>
            </a:lvl2pPr>
            <a:lvl3pPr marL="4389120" indent="0">
              <a:buNone/>
              <a:defRPr sz="4800"/>
            </a:lvl3pPr>
            <a:lvl4pPr marL="6583680" indent="0">
              <a:buNone/>
              <a:defRPr sz="4320"/>
            </a:lvl4pPr>
            <a:lvl5pPr marL="8778240" indent="0">
              <a:buNone/>
              <a:defRPr sz="4320"/>
            </a:lvl5pPr>
            <a:lvl6pPr marL="10972800" indent="0">
              <a:buNone/>
              <a:defRPr sz="4320"/>
            </a:lvl6pPr>
            <a:lvl7pPr marL="13167360" indent="0">
              <a:buNone/>
              <a:defRPr sz="4320"/>
            </a:lvl7pPr>
            <a:lvl8pPr marL="15361920" indent="0">
              <a:buNone/>
              <a:defRPr sz="4320"/>
            </a:lvl8pPr>
            <a:lvl9pPr marL="17556480" indent="0">
              <a:buNone/>
              <a:defRPr sz="432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88D9DB-0D3D-4609-87BB-01433F83A408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7DD904-B369-48D9-9B42-2CEF02CC50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453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" y="30723840"/>
            <a:ext cx="43891205" cy="21945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" y="30404715"/>
            <a:ext cx="43891205" cy="3167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0208" y="1375701"/>
            <a:ext cx="36210240" cy="696363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0205" y="8859523"/>
            <a:ext cx="36210245" cy="193121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950215" y="31006975"/>
            <a:ext cx="890017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rgbClr val="FFFFFF"/>
                </a:solidFill>
              </a:defRPr>
            </a:lvl1pPr>
          </a:lstStyle>
          <a:p>
            <a:fld id="{7288D9DB-0D3D-4609-87BB-01433F83A408}" type="datetimeFigureOut">
              <a:rPr lang="en-US" smtClean="0"/>
              <a:t>3/6/2018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270270" y="31006975"/>
            <a:ext cx="17362094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641654" y="31006975"/>
            <a:ext cx="4723291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rgbClr val="FFFFFF"/>
                </a:solidFill>
              </a:defRPr>
            </a:lvl1pPr>
          </a:lstStyle>
          <a:p>
            <a:fld id="{A77DD904-B369-48D9-9B42-2CEF02CC50C5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4296715" y="8341656"/>
            <a:ext cx="35881056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91743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389120" rtl="0" eaLnBrk="1" latinLnBrk="0" hangingPunct="1">
        <a:lnSpc>
          <a:spcPct val="85000"/>
        </a:lnSpc>
        <a:spcBef>
          <a:spcPct val="0"/>
        </a:spcBef>
        <a:buNone/>
        <a:defRPr sz="23040" kern="1200" spc="-24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438912" indent="-438912" algn="l" defTabSz="4389120" rtl="0" eaLnBrk="1" latinLnBrk="0" hangingPunct="1">
        <a:lnSpc>
          <a:spcPct val="90000"/>
        </a:lnSpc>
        <a:spcBef>
          <a:spcPts val="5760"/>
        </a:spcBef>
        <a:spcAft>
          <a:spcPts val="96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9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843430" indent="-877824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864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2721254" indent="-877824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3599078" indent="-877824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4476902" indent="-877824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5280000" indent="-1097280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6240000" indent="-1097280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7200000" indent="-1097280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8160000" indent="-1097280" algn="l" defTabSz="4389120" rtl="0" eaLnBrk="1" latinLnBrk="0" hangingPunct="1">
        <a:lnSpc>
          <a:spcPct val="90000"/>
        </a:lnSpc>
        <a:spcBef>
          <a:spcPts val="960"/>
        </a:spcBef>
        <a:spcAft>
          <a:spcPts val="1920"/>
        </a:spcAft>
        <a:buClr>
          <a:schemeClr val="accent1"/>
        </a:buClr>
        <a:buFont typeface="Calibri" pitchFamily="34" charset="0"/>
        <a:buChar char="◦"/>
        <a:defRPr sz="672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05D63-4D6A-4DE3-8EF4-D6922535E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57" y="2294710"/>
            <a:ext cx="41148000" cy="5488314"/>
          </a:xfrm>
        </p:spPr>
        <p:txBody>
          <a:bodyPr>
            <a:noAutofit/>
          </a:bodyPr>
          <a:lstStyle/>
          <a:p>
            <a:pPr algn="ctr"/>
            <a:r>
              <a:rPr lang="en-US" sz="13800" dirty="0"/>
              <a:t>Example of a one page poster</a:t>
            </a:r>
            <a:br>
              <a:rPr lang="en-US" sz="13800" dirty="0"/>
            </a:br>
            <a:r>
              <a:rPr lang="en-US" sz="9600" dirty="0"/>
              <a:t>Author(s)</a:t>
            </a:r>
            <a:br>
              <a:rPr lang="en-US" sz="9600" dirty="0"/>
            </a:br>
            <a:r>
              <a:rPr lang="en-US" sz="9600" dirty="0"/>
              <a:t>Affiliation</a:t>
            </a:r>
            <a:endParaRPr lang="en-US" sz="115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17F9CC-37F6-433B-A1E0-A21FE2CBC525}"/>
              </a:ext>
            </a:extLst>
          </p:cNvPr>
          <p:cNvSpPr/>
          <p:nvPr/>
        </p:nvSpPr>
        <p:spPr>
          <a:xfrm>
            <a:off x="2024743" y="2873829"/>
            <a:ext cx="8490857" cy="496388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800" dirty="0"/>
              <a:t>logo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ED04D1D-E38A-4481-989F-72C1C5E392F5}"/>
              </a:ext>
            </a:extLst>
          </p:cNvPr>
          <p:cNvSpPr/>
          <p:nvPr/>
        </p:nvSpPr>
        <p:spPr>
          <a:xfrm>
            <a:off x="2024915" y="21027594"/>
            <a:ext cx="14214226" cy="22263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200" dirty="0"/>
              <a:t>Objective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4BE5814-FAF6-4564-9106-412DBF94CF42}"/>
              </a:ext>
            </a:extLst>
          </p:cNvPr>
          <p:cNvSpPr/>
          <p:nvPr/>
        </p:nvSpPr>
        <p:spPr>
          <a:xfrm>
            <a:off x="17942335" y="9385570"/>
            <a:ext cx="11560629" cy="19602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200" dirty="0"/>
              <a:t>Methods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00274A5-E1B0-4715-9417-1F3FC254C002}"/>
              </a:ext>
            </a:extLst>
          </p:cNvPr>
          <p:cNvSpPr/>
          <p:nvPr/>
        </p:nvSpPr>
        <p:spPr>
          <a:xfrm>
            <a:off x="17942335" y="21027594"/>
            <a:ext cx="12681691" cy="22263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200" dirty="0"/>
              <a:t>Results</a:t>
            </a:r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6C55DF3-58AF-4874-93B5-5C1C2F34C609}"/>
              </a:ext>
            </a:extLst>
          </p:cNvPr>
          <p:cNvSpPr/>
          <p:nvPr/>
        </p:nvSpPr>
        <p:spPr>
          <a:xfrm>
            <a:off x="2024743" y="9437891"/>
            <a:ext cx="14214398" cy="1960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200" dirty="0"/>
              <a:t>Abstract</a:t>
            </a:r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87017ED-E4E4-4AB1-A2C5-64F4E7D89C31}"/>
              </a:ext>
            </a:extLst>
          </p:cNvPr>
          <p:cNvSpPr/>
          <p:nvPr/>
        </p:nvSpPr>
        <p:spPr>
          <a:xfrm>
            <a:off x="32069313" y="21027594"/>
            <a:ext cx="10254343" cy="22263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200" dirty="0"/>
              <a:t>Conclusions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C15D089-C97C-45A3-A3D6-75CD3261AFD4}"/>
              </a:ext>
            </a:extLst>
          </p:cNvPr>
          <p:cNvSpPr/>
          <p:nvPr/>
        </p:nvSpPr>
        <p:spPr>
          <a:xfrm>
            <a:off x="32069313" y="26058042"/>
            <a:ext cx="10254343" cy="22263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7200" dirty="0"/>
              <a:t>References</a:t>
            </a:r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B5333CD-7DBF-4252-BEA1-62E531BA840E}"/>
              </a:ext>
            </a:extLst>
          </p:cNvPr>
          <p:cNvSpPr/>
          <p:nvPr/>
        </p:nvSpPr>
        <p:spPr>
          <a:xfrm>
            <a:off x="2685087" y="26529394"/>
            <a:ext cx="12363493" cy="3477875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5400" dirty="0"/>
              <a:t>Image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2650491-AD66-47BA-85D2-BFE2059ED606}"/>
              </a:ext>
            </a:extLst>
          </p:cNvPr>
          <p:cNvSpPr txBox="1"/>
          <p:nvPr/>
        </p:nvSpPr>
        <p:spPr>
          <a:xfrm>
            <a:off x="2324690" y="12339160"/>
            <a:ext cx="13416053" cy="120956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6000" dirty="0"/>
              <a:t>Minimum font: 28 </a:t>
            </a:r>
            <a:r>
              <a:rPr lang="en-US" sz="6000" dirty="0" err="1"/>
              <a:t>pt</a:t>
            </a:r>
            <a:br>
              <a:rPr lang="en-US" sz="6000" dirty="0"/>
            </a:br>
            <a:r>
              <a:rPr lang="en-US" sz="6000" dirty="0"/>
              <a:t>- Recommended Font types: Calibri, Arial, Times New Roman</a:t>
            </a:r>
            <a:br>
              <a:rPr lang="en-US" sz="6000" dirty="0"/>
            </a:br>
            <a:r>
              <a:rPr lang="en-US" sz="6000" dirty="0"/>
              <a:t>- You can create your poster with Power Point, using just one large page only.</a:t>
            </a:r>
            <a:br>
              <a:rPr lang="en-US" sz="6000" dirty="0"/>
            </a:br>
            <a:r>
              <a:rPr lang="en-US" sz="6000" dirty="0"/>
              <a:t>- Save as a pdf for upload</a:t>
            </a:r>
            <a:br>
              <a:rPr lang="en-US" sz="6000" dirty="0"/>
            </a:br>
            <a:r>
              <a:rPr lang="en-US" sz="6000" dirty="0"/>
              <a:t>- Posters should be a minimum size of 3456px W x 2592 </a:t>
            </a:r>
            <a:r>
              <a:rPr lang="en-US" sz="6000" dirty="0" err="1"/>
              <a:t>px</a:t>
            </a:r>
            <a:r>
              <a:rPr lang="en-US" sz="6000" dirty="0"/>
              <a:t> H or 48 in W x 36 in H @ 72 dpi for best display.</a:t>
            </a:r>
          </a:p>
          <a:p>
            <a:pPr marL="571500" indent="-571500">
              <a:buFontTx/>
              <a:buChar char="-"/>
            </a:pPr>
            <a:endParaRPr lang="en-US" sz="4000" dirty="0"/>
          </a:p>
          <a:p>
            <a:pPr marL="571500" indent="-571500">
              <a:buFontTx/>
              <a:buChar char="-"/>
            </a:pPr>
            <a:endParaRPr lang="en-US" sz="4000" dirty="0"/>
          </a:p>
          <a:p>
            <a:pPr marL="571500" indent="-571500">
              <a:buFontTx/>
              <a:buChar char="-"/>
            </a:pPr>
            <a:endParaRPr lang="en-US" sz="4000" dirty="0"/>
          </a:p>
          <a:p>
            <a:pPr marL="571500" indent="-571500">
              <a:buFontTx/>
              <a:buChar char="-"/>
            </a:pPr>
            <a:endParaRPr lang="en-US" sz="4000" dirty="0"/>
          </a:p>
          <a:p>
            <a:pPr marL="571500" indent="-571500">
              <a:buFontTx/>
              <a:buChar char="-"/>
            </a:pPr>
            <a:endParaRPr lang="en-US" sz="4000" dirty="0"/>
          </a:p>
          <a:p>
            <a:pPr marL="571500" indent="-571500">
              <a:buFontTx/>
              <a:buChar char="-"/>
            </a:pPr>
            <a:r>
              <a:rPr lang="en-US" sz="4000" dirty="0"/>
              <a:t>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38D1E84-C3AA-469D-AD1F-0F0A38235362}"/>
              </a:ext>
            </a:extLst>
          </p:cNvPr>
          <p:cNvSpPr txBox="1"/>
          <p:nvPr/>
        </p:nvSpPr>
        <p:spPr>
          <a:xfrm>
            <a:off x="19031243" y="11908276"/>
            <a:ext cx="1127458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Text, text, text,</a:t>
            </a:r>
          </a:p>
          <a:p>
            <a:r>
              <a:rPr lang="en-US" sz="4400" dirty="0"/>
              <a:t>text, text,</a:t>
            </a:r>
          </a:p>
          <a:p>
            <a:r>
              <a:rPr lang="en-US" sz="4400" dirty="0"/>
              <a:t>text, text,</a:t>
            </a:r>
          </a:p>
          <a:p>
            <a:r>
              <a:rPr lang="en-US" sz="4400" dirty="0"/>
              <a:t>text, text,</a:t>
            </a:r>
          </a:p>
          <a:p>
            <a:r>
              <a:rPr lang="en-US" sz="4400" dirty="0"/>
              <a:t>text, text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31DB63B4-7CFA-42CD-A5F8-9E37B2B59AD7}"/>
              </a:ext>
            </a:extLst>
          </p:cNvPr>
          <p:cNvSpPr txBox="1"/>
          <p:nvPr/>
        </p:nvSpPr>
        <p:spPr>
          <a:xfrm>
            <a:off x="17942334" y="24434527"/>
            <a:ext cx="1236349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Text, text, text,</a:t>
            </a:r>
          </a:p>
          <a:p>
            <a:r>
              <a:rPr lang="en-US" sz="4400" dirty="0"/>
              <a:t>text, text,</a:t>
            </a:r>
          </a:p>
          <a:p>
            <a:r>
              <a:rPr lang="en-US" sz="4400" dirty="0"/>
              <a:t>text, text,</a:t>
            </a:r>
          </a:p>
          <a:p>
            <a:r>
              <a:rPr lang="en-US" sz="4400" dirty="0"/>
              <a:t>text, text,</a:t>
            </a:r>
          </a:p>
          <a:p>
            <a:r>
              <a:rPr lang="en-US" sz="4400" dirty="0"/>
              <a:t>text, text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FB023EC-0892-424A-8ABA-F76B9397E040}"/>
              </a:ext>
            </a:extLst>
          </p:cNvPr>
          <p:cNvSpPr txBox="1"/>
          <p:nvPr/>
        </p:nvSpPr>
        <p:spPr>
          <a:xfrm>
            <a:off x="32069313" y="23839714"/>
            <a:ext cx="102543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Text, text, text,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700B0FA-93B6-4CC0-B964-034A77B1AB4D}"/>
              </a:ext>
            </a:extLst>
          </p:cNvPr>
          <p:cNvSpPr txBox="1"/>
          <p:nvPr/>
        </p:nvSpPr>
        <p:spPr>
          <a:xfrm>
            <a:off x="32069313" y="28284360"/>
            <a:ext cx="102543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/>
              <a:t>Text, text, text,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CA150DE-DA81-444F-9FBC-017BF1BA3C6A}"/>
              </a:ext>
            </a:extLst>
          </p:cNvPr>
          <p:cNvSpPr txBox="1"/>
          <p:nvPr/>
        </p:nvSpPr>
        <p:spPr>
          <a:xfrm>
            <a:off x="2685087" y="24590402"/>
            <a:ext cx="1385382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Text, text, text, text, text, text,</a:t>
            </a:r>
          </a:p>
          <a:p>
            <a:r>
              <a:rPr lang="en-US" sz="4000" dirty="0"/>
              <a:t>text, text, text,</a:t>
            </a:r>
          </a:p>
          <a:p>
            <a:r>
              <a:rPr lang="en-US" sz="4000" dirty="0"/>
              <a:t>text, text, text</a:t>
            </a:r>
          </a:p>
        </p:txBody>
      </p: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ABB9D2B9-37B3-411B-8BB4-895BF5E366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4687465"/>
              </p:ext>
            </p:extLst>
          </p:nvPr>
        </p:nvGraphicFramePr>
        <p:xfrm>
          <a:off x="30830353" y="9790500"/>
          <a:ext cx="12150635" cy="7563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00117920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82DF7488F9024BA7D710E7B36683D3" ma:contentTypeVersion="13" ma:contentTypeDescription="Create a new document." ma:contentTypeScope="" ma:versionID="2a048b6573cda209241b4979eb8d8550">
  <xsd:schema xmlns:xsd="http://www.w3.org/2001/XMLSchema" xmlns:xs="http://www.w3.org/2001/XMLSchema" xmlns:p="http://schemas.microsoft.com/office/2006/metadata/properties" xmlns:ns2="faa913ed-483e-4d4a-bb81-8fee6637c76a" xmlns:ns3="55d4f5ab-09c6-49bb-9bbf-db59313c5426" targetNamespace="http://schemas.microsoft.com/office/2006/metadata/properties" ma:root="true" ma:fieldsID="d62f3a058633fa5534fc285052d5b07c" ns2:_="" ns3:_="">
    <xsd:import namespace="faa913ed-483e-4d4a-bb81-8fee6637c76a"/>
    <xsd:import namespace="55d4f5ab-09c6-49bb-9bbf-db59313c54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a913ed-483e-4d4a-bb81-8fee6637c7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d4f5ab-09c6-49bb-9bbf-db59313c542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9254720-8871-40B3-B6F3-4C5BD7EFAFD6}"/>
</file>

<file path=customXml/itemProps2.xml><?xml version="1.0" encoding="utf-8"?>
<ds:datastoreItem xmlns:ds="http://schemas.openxmlformats.org/officeDocument/2006/customXml" ds:itemID="{651D49FE-8BEC-4F6A-9E84-DC98A9078D46}"/>
</file>

<file path=customXml/itemProps3.xml><?xml version="1.0" encoding="utf-8"?>
<ds:datastoreItem xmlns:ds="http://schemas.openxmlformats.org/officeDocument/2006/customXml" ds:itemID="{E2900919-9AE3-4EE5-ADAE-45318A2BA875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153</TotalTime>
  <Words>98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Retrospect</vt:lpstr>
      <vt:lpstr>Example of a one page poster Author(s) Affiliation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</dc:creator>
  <cp:lastModifiedBy>Amy</cp:lastModifiedBy>
  <cp:revision>13</cp:revision>
  <dcterms:created xsi:type="dcterms:W3CDTF">2018-02-26T18:09:27Z</dcterms:created>
  <dcterms:modified xsi:type="dcterms:W3CDTF">2018-03-06T14:48:09Z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0x0101002A82DF7488F9024BA7D710E7B36683D3</vt:lpwstr>
  </property>
  <property fmtid="{D5CDD505-2E9C-101B-9397-08002B2CF9AE}" pid="3" name="Order">
    <vt:r8>709800</vt:r8>
  </property>
</Properties>
</file>